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6" r:id="rId2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46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24"/>
    <p:restoredTop sz="94694"/>
  </p:normalViewPr>
  <p:slideViewPr>
    <p:cSldViewPr snapToGrid="0" showGuides="1">
      <p:cViewPr varScale="1">
        <p:scale>
          <a:sx n="36" d="100"/>
          <a:sy n="36" d="100"/>
        </p:scale>
        <p:origin x="452" y="52"/>
      </p:cViewPr>
      <p:guideLst>
        <p:guide orient="horz" pos="3368"/>
        <p:guide pos="46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BAA17-BAE3-134B-8773-945D1ED926D4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C08E8F-3F01-0043-BBB1-ACB11BC7C194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91432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1pPr>
    <a:lvl2pPr marL="537620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2pPr>
    <a:lvl3pPr marL="1075238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3pPr>
    <a:lvl4pPr marL="1612859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4pPr>
    <a:lvl5pPr marL="2150478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5pPr>
    <a:lvl6pPr marL="2688098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6pPr>
    <a:lvl7pPr marL="3225716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7pPr>
    <a:lvl8pPr marL="3763336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8pPr>
    <a:lvl9pPr marL="4300956" algn="l" defTabSz="1075238" rtl="0" eaLnBrk="1" latinLnBrk="0" hangingPunct="1">
      <a:defRPr sz="141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C08E8F-3F01-0043-BBB1-ACB11BC7C194}" type="slidenum">
              <a:rPr lang="en-PT" smtClean="0"/>
              <a:t>1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234831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773380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356399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951861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805660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43564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2007445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1801334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4090650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203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311344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79205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BA6B0-0A9D-2A4B-B164-A95D4D5DB786}" type="datetimeFigureOut">
              <a:rPr lang="en-PT" smtClean="0"/>
              <a:t>04/19/2024</a:t>
            </a:fld>
            <a:endParaRPr lang="en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243A0C-0829-1D4C-9430-1281813EB5FF}" type="slidenum">
              <a:rPr lang="en-PT" smtClean="0"/>
              <a:t>‹nº›</a:t>
            </a:fld>
            <a:endParaRPr lang="en-PT"/>
          </a:p>
        </p:txBody>
      </p:sp>
    </p:spTree>
    <p:extLst>
      <p:ext uri="{BB962C8B-B14F-4D97-AF65-F5344CB8AC3E}">
        <p14:creationId xmlns:p14="http://schemas.microsoft.com/office/powerpoint/2010/main" val="525510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AE3410DD-FA5D-C78B-CA95-0D4121110C62}"/>
              </a:ext>
            </a:extLst>
          </p:cNvPr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5119350" cy="106918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7D636D-3848-A099-4C73-8C381662F1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2162" y="1179972"/>
            <a:ext cx="7390787" cy="65000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1E1C54C-786F-CB05-F908-BEFDA03879E8}"/>
              </a:ext>
            </a:extLst>
          </p:cNvPr>
          <p:cNvSpPr txBox="1"/>
          <p:nvPr/>
        </p:nvSpPr>
        <p:spPr>
          <a:xfrm>
            <a:off x="972162" y="2625784"/>
            <a:ext cx="1094653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PT" sz="4300" b="1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ENTIDADE PROMOTORA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9C53138-7059-DA51-A5B8-BB34F49304A9}"/>
              </a:ext>
            </a:extLst>
          </p:cNvPr>
          <p:cNvSpPr txBox="1"/>
          <p:nvPr/>
        </p:nvSpPr>
        <p:spPr>
          <a:xfrm>
            <a:off x="972161" y="4107838"/>
            <a:ext cx="10946539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3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DESCRIÇÃO DO PROJETO</a:t>
            </a:r>
            <a:endParaRPr lang="en-PT" sz="43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B6FA56-1597-F446-5C17-7A8A988C8930}"/>
              </a:ext>
            </a:extLst>
          </p:cNvPr>
          <p:cNvSpPr txBox="1"/>
          <p:nvPr/>
        </p:nvSpPr>
        <p:spPr>
          <a:xfrm>
            <a:off x="972161" y="5713707"/>
            <a:ext cx="10946539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300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OBJETIVOS</a:t>
            </a:r>
            <a:endParaRPr lang="en-PT" sz="4300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5699BF-744E-E375-1992-1057EA663225}"/>
              </a:ext>
            </a:extLst>
          </p:cNvPr>
          <p:cNvSpPr txBox="1"/>
          <p:nvPr/>
        </p:nvSpPr>
        <p:spPr>
          <a:xfrm>
            <a:off x="972161" y="7265240"/>
            <a:ext cx="10946539" cy="754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4300" b="1" dirty="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INVESTIMENTO</a:t>
            </a:r>
            <a:endParaRPr lang="en-PT" sz="4300" b="1" dirty="0">
              <a:solidFill>
                <a:schemeClr val="bg1">
                  <a:lumMod val="50000"/>
                </a:schemeClr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8288E0A-561A-C9DF-D398-09B0A9CBCB0B}"/>
              </a:ext>
            </a:extLst>
          </p:cNvPr>
          <p:cNvSpPr txBox="1"/>
          <p:nvPr/>
        </p:nvSpPr>
        <p:spPr>
          <a:xfrm>
            <a:off x="16091513" y="1636779"/>
            <a:ext cx="8999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Para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poder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alterar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o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powerpoint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deverá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usar a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fonte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“Roboto”, que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pode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ser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descarregada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en-GB" sz="3200" b="0" i="0" u="none" strike="noStrike" dirty="0" err="1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nesta</a:t>
            </a:r>
            <a:r>
              <a:rPr lang="en-GB" sz="3200" b="0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 pasta.</a:t>
            </a:r>
          </a:p>
        </p:txBody>
      </p:sp>
      <p:pic>
        <p:nvPicPr>
          <p:cNvPr id="10" name="Imagem 9">
            <a:extLst>
              <a:ext uri="{FF2B5EF4-FFF2-40B4-BE49-F238E27FC236}">
                <a16:creationId xmlns:a16="http://schemas.microsoft.com/office/drawing/2014/main" id="{002074ED-95E2-46F6-9AB1-DF4C48025E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2365071" cy="932400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BCD06BE1-28D5-D182-9F6C-0A5C267CBB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2160" y="9108933"/>
            <a:ext cx="8777581" cy="93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875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 Them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96</TotalTime>
  <Words>28</Words>
  <Application>Microsoft Office PowerPoint</Application>
  <PresentationFormat>Personalizados</PresentationFormat>
  <Paragraphs>6</Paragraphs>
  <Slides>1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Roboto</vt:lpstr>
      <vt:lpstr>Office Theme 2013 - 2022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Cátia Albino</cp:lastModifiedBy>
  <cp:revision>10</cp:revision>
  <dcterms:created xsi:type="dcterms:W3CDTF">2023-01-04T14:38:01Z</dcterms:created>
  <dcterms:modified xsi:type="dcterms:W3CDTF">2024-04-19T13:08:01Z</dcterms:modified>
</cp:coreProperties>
</file>